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handoutMasterIdLst>
    <p:handoutMasterId r:id="rId14"/>
  </p:handoutMasterIdLst>
  <p:sldIdLst>
    <p:sldId id="256" r:id="rId6"/>
    <p:sldId id="263" r:id="rId7"/>
    <p:sldId id="261" r:id="rId8"/>
    <p:sldId id="258" r:id="rId9"/>
    <p:sldId id="257" r:id="rId10"/>
    <p:sldId id="262" r:id="rId11"/>
    <p:sldId id="260" r:id="rId12"/>
    <p:sldId id="259" r:id="rId13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40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FD6C6-8223-4E85-B7C9-81CEFA276C54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6DB84C-2473-4777-97D6-515018481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754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00B6-2EC5-4247-BF4B-585EFA0A6CED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5F97E-94E9-432C-BA17-4BBCE5441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558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00B6-2EC5-4247-BF4B-585EFA0A6CED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5F97E-94E9-432C-BA17-4BBCE5441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335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00B6-2EC5-4247-BF4B-585EFA0A6CED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5F97E-94E9-432C-BA17-4BBCE5441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9318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D7762-3859-4E5B-A921-1A04607047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CB08-19F6-4018-8852-0FEE5DAED9C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6828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D7762-3859-4E5B-A921-1A04607047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CB08-19F6-4018-8852-0FEE5DAED9C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537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D7762-3859-4E5B-A921-1A04607047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CB08-19F6-4018-8852-0FEE5DAED9C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034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D7762-3859-4E5B-A921-1A04607047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CB08-19F6-4018-8852-0FEE5DAED9C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4924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D7762-3859-4E5B-A921-1A04607047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CB08-19F6-4018-8852-0FEE5DAED9C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460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D7762-3859-4E5B-A921-1A04607047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CB08-19F6-4018-8852-0FEE5DAED9C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6932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D7762-3859-4E5B-A921-1A04607047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CB08-19F6-4018-8852-0FEE5DAED9C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9862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D7762-3859-4E5B-A921-1A04607047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CB08-19F6-4018-8852-0FEE5DAED9C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914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00B6-2EC5-4247-BF4B-585EFA0A6CED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5F97E-94E9-432C-BA17-4BBCE5441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6089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D7762-3859-4E5B-A921-1A04607047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CB08-19F6-4018-8852-0FEE5DAED9C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6866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D7762-3859-4E5B-A921-1A04607047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CB08-19F6-4018-8852-0FEE5DAED9C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8585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D7762-3859-4E5B-A921-1A04607047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CB08-19F6-4018-8852-0FEE5DAED9C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9676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D7762-3859-4E5B-A921-1A04607047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CB08-19F6-4018-8852-0FEE5DAED9C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7862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D7762-3859-4E5B-A921-1A04607047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CB08-19F6-4018-8852-0FEE5DAED9C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2201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D7762-3859-4E5B-A921-1A04607047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CB08-19F6-4018-8852-0FEE5DAED9C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3942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D7762-3859-4E5B-A921-1A04607047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CB08-19F6-4018-8852-0FEE5DAED9C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4019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D7762-3859-4E5B-A921-1A04607047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CB08-19F6-4018-8852-0FEE5DAED9C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1557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D7762-3859-4E5B-A921-1A04607047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CB08-19F6-4018-8852-0FEE5DAED9C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1632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D7762-3859-4E5B-A921-1A04607047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CB08-19F6-4018-8852-0FEE5DAED9C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164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00B6-2EC5-4247-BF4B-585EFA0A6CED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5F97E-94E9-432C-BA17-4BBCE5441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32620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D7762-3859-4E5B-A921-1A04607047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CB08-19F6-4018-8852-0FEE5DAED9C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4090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D7762-3859-4E5B-A921-1A04607047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CB08-19F6-4018-8852-0FEE5DAED9C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2661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D7762-3859-4E5B-A921-1A04607047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CB08-19F6-4018-8852-0FEE5DAED9C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7466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D7762-3859-4E5B-A921-1A04607047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CB08-19F6-4018-8852-0FEE5DAED9C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9107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D7762-3859-4E5B-A921-1A04607047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CB08-19F6-4018-8852-0FEE5DAED9C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04789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D7762-3859-4E5B-A921-1A04607047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CB08-19F6-4018-8852-0FEE5DAED9C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960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D7762-3859-4E5B-A921-1A04607047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CB08-19F6-4018-8852-0FEE5DAED9C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81318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D7762-3859-4E5B-A921-1A04607047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CB08-19F6-4018-8852-0FEE5DAED9C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09109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D7762-3859-4E5B-A921-1A04607047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CB08-19F6-4018-8852-0FEE5DAED9C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65200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D7762-3859-4E5B-A921-1A04607047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CB08-19F6-4018-8852-0FEE5DAED9C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408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00B6-2EC5-4247-BF4B-585EFA0A6CED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5F97E-94E9-432C-BA17-4BBCE5441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99136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D7762-3859-4E5B-A921-1A04607047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CB08-19F6-4018-8852-0FEE5DAED9C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39580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D7762-3859-4E5B-A921-1A04607047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CB08-19F6-4018-8852-0FEE5DAED9C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71409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D7762-3859-4E5B-A921-1A04607047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CB08-19F6-4018-8852-0FEE5DAED9C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60188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D7762-3859-4E5B-A921-1A04607047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CB08-19F6-4018-8852-0FEE5DAED9C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94259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D7762-3859-4E5B-A921-1A04607047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CB08-19F6-4018-8852-0FEE5DAED9C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43263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E60D-782A-48F5-A009-D84CE307D3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4C611-9476-4489-A704-376639E525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32247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E60D-782A-48F5-A009-D84CE307D3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4C611-9476-4489-A704-376639E525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62618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E60D-782A-48F5-A009-D84CE307D3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4C611-9476-4489-A704-376639E525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74708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E60D-782A-48F5-A009-D84CE307D3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4C611-9476-4489-A704-376639E525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31465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E60D-782A-48F5-A009-D84CE307D3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4C611-9476-4489-A704-376639E525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503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00B6-2EC5-4247-BF4B-585EFA0A6CED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5F97E-94E9-432C-BA17-4BBCE5441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0326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E60D-782A-48F5-A009-D84CE307D3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4C611-9476-4489-A704-376639E525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71348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E60D-782A-48F5-A009-D84CE307D3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4C611-9476-4489-A704-376639E525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7481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E60D-782A-48F5-A009-D84CE307D3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4C611-9476-4489-A704-376639E525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6875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E60D-782A-48F5-A009-D84CE307D3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4C611-9476-4489-A704-376639E525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09018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E60D-782A-48F5-A009-D84CE307D3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4C611-9476-4489-A704-376639E525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10208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E60D-782A-48F5-A009-D84CE307D3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4C611-9476-4489-A704-376639E525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019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00B6-2EC5-4247-BF4B-585EFA0A6CED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5F97E-94E9-432C-BA17-4BBCE5441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748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00B6-2EC5-4247-BF4B-585EFA0A6CED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5F97E-94E9-432C-BA17-4BBCE5441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129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00B6-2EC5-4247-BF4B-585EFA0A6CED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5F97E-94E9-432C-BA17-4BBCE5441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917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00B6-2EC5-4247-BF4B-585EFA0A6CED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5F97E-94E9-432C-BA17-4BBCE5441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61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C00B6-2EC5-4247-BF4B-585EFA0A6CED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5F97E-94E9-432C-BA17-4BBCE5441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614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D7762-3859-4E5B-A921-1A04607047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3CB08-19F6-4018-8852-0FEE5DAED9C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013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D7762-3859-4E5B-A921-1A04607047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3CB08-19F6-4018-8852-0FEE5DAED9C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972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D7762-3859-4E5B-A921-1A04607047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3CB08-19F6-4018-8852-0FEE5DAED9C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308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5E60D-782A-48F5-A009-D84CE307D3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4C611-9476-4489-A704-376639E525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819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NOTES # 12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10000"/>
            <a:ext cx="6400800" cy="1752600"/>
          </a:xfrm>
        </p:spPr>
        <p:txBody>
          <a:bodyPr>
            <a:noAutofit/>
          </a:bodyPr>
          <a:lstStyle/>
          <a:p>
            <a:r>
              <a:rPr lang="en-US" sz="4800" u="sng" dirty="0" smtClean="0">
                <a:solidFill>
                  <a:schemeClr val="tx1"/>
                </a:solidFill>
              </a:rPr>
              <a:t>Shoe Verbs </a:t>
            </a:r>
          </a:p>
          <a:p>
            <a:r>
              <a:rPr lang="en-US" sz="4800" dirty="0" smtClean="0">
                <a:solidFill>
                  <a:schemeClr val="tx1"/>
                </a:solidFill>
              </a:rPr>
              <a:t>O </a:t>
            </a:r>
            <a:r>
              <a:rPr lang="en-US" sz="4800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en-US" sz="4800" b="1" dirty="0" smtClean="0">
                <a:solidFill>
                  <a:schemeClr val="tx1"/>
                </a:solidFill>
                <a:sym typeface="Wingdings" pitchFamily="2" charset="2"/>
              </a:rPr>
              <a:t>UE</a:t>
            </a:r>
          </a:p>
          <a:p>
            <a:r>
              <a:rPr lang="en-US" sz="4800" dirty="0" smtClean="0">
                <a:solidFill>
                  <a:schemeClr val="tx1"/>
                </a:solidFill>
                <a:sym typeface="Wingdings" pitchFamily="2" charset="2"/>
              </a:rPr>
              <a:t>U </a:t>
            </a:r>
            <a:r>
              <a:rPr lang="en-US" sz="4800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en-US" sz="4800" b="1" dirty="0" smtClean="0">
                <a:solidFill>
                  <a:schemeClr val="tx1"/>
                </a:solidFill>
                <a:sym typeface="Wingdings" pitchFamily="2" charset="2"/>
              </a:rPr>
              <a:t>UE</a:t>
            </a:r>
            <a:endParaRPr lang="en-US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35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7939"/>
            <a:ext cx="8229600" cy="944562"/>
          </a:xfrm>
        </p:spPr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The concept of the “SHOE”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742741"/>
            <a:ext cx="8534400" cy="5867400"/>
          </a:xfrm>
        </p:spPr>
        <p:txBody>
          <a:bodyPr>
            <a:normAutofit fontScale="92500" lnSpcReduction="10000"/>
          </a:bodyPr>
          <a:lstStyle/>
          <a:p>
            <a:r>
              <a:rPr lang="en-US" sz="3900" dirty="0" smtClean="0">
                <a:solidFill>
                  <a:srgbClr val="7030A0"/>
                </a:solidFill>
              </a:rPr>
              <a:t>The forms that fit inside of the “shoe” </a:t>
            </a:r>
            <a:r>
              <a:rPr lang="en-US" sz="3900" dirty="0" smtClean="0">
                <a:solidFill>
                  <a:srgbClr val="7030A0"/>
                </a:solidFill>
              </a:rPr>
              <a:t>change the </a:t>
            </a:r>
            <a:r>
              <a:rPr lang="en-US" sz="3900" b="1" dirty="0" smtClean="0">
                <a:solidFill>
                  <a:srgbClr val="7030A0"/>
                </a:solidFill>
              </a:rPr>
              <a:t>O</a:t>
            </a:r>
            <a:r>
              <a:rPr lang="en-US" sz="3900" dirty="0" smtClean="0">
                <a:solidFill>
                  <a:srgbClr val="7030A0"/>
                </a:solidFill>
              </a:rPr>
              <a:t> to </a:t>
            </a:r>
            <a:r>
              <a:rPr lang="en-US" sz="3900" b="1" dirty="0" smtClean="0">
                <a:solidFill>
                  <a:srgbClr val="FF0000"/>
                </a:solidFill>
              </a:rPr>
              <a:t>UE</a:t>
            </a:r>
            <a:r>
              <a:rPr lang="en-US" sz="3900" dirty="0" smtClean="0">
                <a:solidFill>
                  <a:srgbClr val="7030A0"/>
                </a:solidFill>
              </a:rPr>
              <a:t> or the </a:t>
            </a:r>
            <a:r>
              <a:rPr lang="en-US" sz="3900" b="1" dirty="0" smtClean="0">
                <a:solidFill>
                  <a:srgbClr val="7030A0"/>
                </a:solidFill>
              </a:rPr>
              <a:t>U</a:t>
            </a:r>
            <a:r>
              <a:rPr lang="en-US" sz="3900" dirty="0" smtClean="0">
                <a:solidFill>
                  <a:srgbClr val="7030A0"/>
                </a:solidFill>
              </a:rPr>
              <a:t> to </a:t>
            </a:r>
            <a:r>
              <a:rPr lang="en-US" sz="3900" b="1" dirty="0" smtClean="0">
                <a:solidFill>
                  <a:srgbClr val="FF0000"/>
                </a:solidFill>
              </a:rPr>
              <a:t>UE</a:t>
            </a:r>
            <a:r>
              <a:rPr lang="en-US" sz="3900" dirty="0" smtClean="0">
                <a:solidFill>
                  <a:srgbClr val="7030A0"/>
                </a:solidFill>
              </a:rPr>
              <a:t> </a:t>
            </a:r>
            <a:endParaRPr lang="en-US" sz="39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sz="3500" dirty="0" smtClean="0">
                <a:solidFill>
                  <a:srgbClr val="7030A0"/>
                </a:solidFill>
              </a:rPr>
              <a:t>The forms that DON’T fit inside of the “shoe” DON’T </a:t>
            </a:r>
            <a:r>
              <a:rPr lang="en-US" sz="3500" dirty="0" smtClean="0">
                <a:solidFill>
                  <a:srgbClr val="7030A0"/>
                </a:solidFill>
              </a:rPr>
              <a:t>change (keep the </a:t>
            </a:r>
            <a:r>
              <a:rPr lang="en-US" sz="3500" b="1" dirty="0" smtClean="0">
                <a:solidFill>
                  <a:srgbClr val="00B0F0"/>
                </a:solidFill>
              </a:rPr>
              <a:t>o</a:t>
            </a:r>
            <a:r>
              <a:rPr lang="en-US" sz="3500" dirty="0" smtClean="0">
                <a:solidFill>
                  <a:srgbClr val="7030A0"/>
                </a:solidFill>
              </a:rPr>
              <a:t> or the </a:t>
            </a:r>
            <a:r>
              <a:rPr lang="en-US" sz="3500" b="1" dirty="0" smtClean="0">
                <a:solidFill>
                  <a:srgbClr val="00B0F0"/>
                </a:solidFill>
              </a:rPr>
              <a:t>u</a:t>
            </a:r>
            <a:r>
              <a:rPr lang="en-US" sz="3500" dirty="0" smtClean="0">
                <a:solidFill>
                  <a:srgbClr val="7030A0"/>
                </a:solidFill>
              </a:rPr>
              <a:t>)</a:t>
            </a:r>
            <a:endParaRPr lang="en-US" sz="35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	</a:t>
            </a:r>
            <a:r>
              <a:rPr lang="en-US" dirty="0" smtClean="0">
                <a:solidFill>
                  <a:srgbClr val="7030A0"/>
                </a:solidFill>
              </a:rPr>
              <a:t>	</a:t>
            </a:r>
            <a:r>
              <a:rPr lang="en-US" dirty="0" err="1" smtClean="0">
                <a:solidFill>
                  <a:srgbClr val="7030A0"/>
                </a:solidFill>
              </a:rPr>
              <a:t>Yo</a:t>
            </a:r>
            <a:r>
              <a:rPr lang="en-US" dirty="0" smtClean="0">
                <a:solidFill>
                  <a:srgbClr val="7030A0"/>
                </a:solidFill>
              </a:rPr>
              <a:t>			</a:t>
            </a:r>
            <a:r>
              <a:rPr lang="en-US" dirty="0" err="1" smtClean="0">
                <a:solidFill>
                  <a:srgbClr val="7030A0"/>
                </a:solidFill>
              </a:rPr>
              <a:t>Nosotros</a:t>
            </a:r>
            <a:endParaRPr lang="en-US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	</a:t>
            </a:r>
            <a:r>
              <a:rPr lang="en-US" dirty="0" smtClean="0">
                <a:solidFill>
                  <a:srgbClr val="7030A0"/>
                </a:solidFill>
              </a:rPr>
              <a:t>	</a:t>
            </a: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	</a:t>
            </a:r>
            <a:r>
              <a:rPr lang="en-US" dirty="0" smtClean="0">
                <a:solidFill>
                  <a:srgbClr val="7030A0"/>
                </a:solidFill>
              </a:rPr>
              <a:t>	</a:t>
            </a:r>
            <a:r>
              <a:rPr lang="en-US" dirty="0" err="1" smtClean="0">
                <a:solidFill>
                  <a:srgbClr val="7030A0"/>
                </a:solidFill>
              </a:rPr>
              <a:t>Tú</a:t>
            </a:r>
            <a:r>
              <a:rPr lang="en-US" dirty="0" smtClean="0">
                <a:solidFill>
                  <a:srgbClr val="7030A0"/>
                </a:solidFill>
              </a:rPr>
              <a:t>			</a:t>
            </a:r>
            <a:r>
              <a:rPr lang="en-US" dirty="0" err="1" smtClean="0">
                <a:solidFill>
                  <a:srgbClr val="7030A0"/>
                </a:solidFill>
              </a:rPr>
              <a:t>Vosotros</a:t>
            </a:r>
            <a:endParaRPr lang="en-US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	</a:t>
            </a:r>
            <a:r>
              <a:rPr lang="en-US" dirty="0" smtClean="0">
                <a:solidFill>
                  <a:srgbClr val="7030A0"/>
                </a:solidFill>
              </a:rPr>
              <a:t>	</a:t>
            </a: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	</a:t>
            </a:r>
            <a:r>
              <a:rPr lang="en-US" dirty="0" smtClean="0">
                <a:solidFill>
                  <a:srgbClr val="7030A0"/>
                </a:solidFill>
              </a:rPr>
              <a:t>	</a:t>
            </a:r>
            <a:r>
              <a:rPr lang="en-US" dirty="0" err="1" smtClean="0">
                <a:solidFill>
                  <a:srgbClr val="7030A0"/>
                </a:solidFill>
              </a:rPr>
              <a:t>Él</a:t>
            </a:r>
            <a:r>
              <a:rPr lang="en-US" dirty="0" smtClean="0">
                <a:solidFill>
                  <a:srgbClr val="7030A0"/>
                </a:solidFill>
              </a:rPr>
              <a:t>/Ella		</a:t>
            </a:r>
            <a:r>
              <a:rPr lang="en-US" dirty="0" err="1" smtClean="0">
                <a:solidFill>
                  <a:srgbClr val="7030A0"/>
                </a:solidFill>
              </a:rPr>
              <a:t>Ellos</a:t>
            </a:r>
            <a:r>
              <a:rPr lang="en-US" dirty="0" smtClean="0">
                <a:solidFill>
                  <a:srgbClr val="7030A0"/>
                </a:solidFill>
              </a:rPr>
              <a:t>/</a:t>
            </a:r>
            <a:r>
              <a:rPr lang="en-US" dirty="0" err="1" smtClean="0">
                <a:solidFill>
                  <a:srgbClr val="7030A0"/>
                </a:solidFill>
              </a:rPr>
              <a:t>Ellas</a:t>
            </a:r>
            <a:endParaRPr lang="en-US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	</a:t>
            </a:r>
            <a:r>
              <a:rPr lang="en-US" dirty="0" smtClean="0">
                <a:solidFill>
                  <a:srgbClr val="7030A0"/>
                </a:solidFill>
              </a:rPr>
              <a:t>	</a:t>
            </a:r>
            <a:r>
              <a:rPr lang="en-US" dirty="0" err="1" smtClean="0">
                <a:solidFill>
                  <a:srgbClr val="7030A0"/>
                </a:solidFill>
              </a:rPr>
              <a:t>Ud</a:t>
            </a:r>
            <a:r>
              <a:rPr lang="en-US" dirty="0" smtClean="0">
                <a:solidFill>
                  <a:srgbClr val="7030A0"/>
                </a:solidFill>
              </a:rPr>
              <a:t>.			</a:t>
            </a:r>
            <a:r>
              <a:rPr lang="en-US" dirty="0" err="1" smtClean="0">
                <a:solidFill>
                  <a:srgbClr val="7030A0"/>
                </a:solidFill>
              </a:rPr>
              <a:t>Uds</a:t>
            </a:r>
            <a:r>
              <a:rPr lang="en-US" dirty="0" smtClean="0">
                <a:solidFill>
                  <a:srgbClr val="7030A0"/>
                </a:solidFill>
              </a:rPr>
              <a:t>.</a:t>
            </a:r>
          </a:p>
        </p:txBody>
      </p:sp>
      <p:sp>
        <p:nvSpPr>
          <p:cNvPr id="2" name="L-Shape 1"/>
          <p:cNvSpPr/>
          <p:nvPr/>
        </p:nvSpPr>
        <p:spPr>
          <a:xfrm>
            <a:off x="2171700" y="3333541"/>
            <a:ext cx="4572000" cy="3276600"/>
          </a:xfrm>
          <a:prstGeom prst="corne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295400" y="4925378"/>
            <a:ext cx="1981200" cy="762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52400" y="5135759"/>
            <a:ext cx="1752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7030A0"/>
                </a:solidFill>
              </a:rPr>
              <a:t>O</a:t>
            </a:r>
            <a:r>
              <a:rPr lang="en-US" sz="3200" dirty="0" smtClean="0">
                <a:solidFill>
                  <a:srgbClr val="FF0000"/>
                </a:solidFill>
              </a:rPr>
              <a:t> – </a:t>
            </a:r>
            <a:r>
              <a:rPr lang="en-US" sz="3200" b="1" dirty="0" smtClean="0">
                <a:solidFill>
                  <a:srgbClr val="FF0000"/>
                </a:solidFill>
              </a:rPr>
              <a:t>UE</a:t>
            </a:r>
          </a:p>
          <a:p>
            <a:r>
              <a:rPr lang="en-US" sz="3200" dirty="0" smtClean="0">
                <a:solidFill>
                  <a:srgbClr val="7030A0"/>
                </a:solidFill>
              </a:rPr>
              <a:t>U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– </a:t>
            </a:r>
            <a:r>
              <a:rPr lang="en-US" sz="3200" b="1" dirty="0" smtClean="0">
                <a:solidFill>
                  <a:srgbClr val="FF0000"/>
                </a:solidFill>
              </a:rPr>
              <a:t>UE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6528079" y="3676441"/>
            <a:ext cx="381000" cy="1143000"/>
          </a:xfrm>
          <a:prstGeom prst="rightBrac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940690" y="3986331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F0"/>
                </a:solidFill>
              </a:rPr>
              <a:t>Keep </a:t>
            </a:r>
            <a:r>
              <a:rPr lang="en-US" sz="2800" dirty="0" smtClean="0">
                <a:solidFill>
                  <a:srgbClr val="00B0F0"/>
                </a:solidFill>
              </a:rPr>
              <a:t>O / U</a:t>
            </a:r>
            <a:endParaRPr lang="en-US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latin typeface="Berlin Sans FB Demi" pitchFamily="34" charset="0"/>
              </a:rPr>
              <a:t>V</a:t>
            </a:r>
            <a:r>
              <a:rPr lang="en-US" dirty="0" smtClean="0">
                <a:solidFill>
                  <a:schemeClr val="bg1"/>
                </a:solidFill>
                <a:latin typeface="Berlin Sans FB Demi" pitchFamily="34" charset="0"/>
              </a:rPr>
              <a:t>O</a:t>
            </a:r>
            <a:r>
              <a:rPr lang="en-US" dirty="0" smtClean="0">
                <a:latin typeface="Berlin Sans FB Demi" pitchFamily="34" charset="0"/>
              </a:rPr>
              <a:t>LV</a:t>
            </a:r>
            <a:r>
              <a:rPr lang="en-US" u="sng" dirty="0" smtClean="0">
                <a:latin typeface="Berlin Sans FB Demi" pitchFamily="34" charset="0"/>
              </a:rPr>
              <a:t>ER</a:t>
            </a:r>
            <a:r>
              <a:rPr lang="en-US" dirty="0" smtClean="0">
                <a:latin typeface="Berlin Sans FB Demi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Berlin Sans FB Demi" pitchFamily="34" charset="0"/>
              </a:rPr>
              <a:t>O</a:t>
            </a:r>
            <a:r>
              <a:rPr lang="en-US" dirty="0" smtClean="0">
                <a:solidFill>
                  <a:schemeClr val="accent2"/>
                </a:solidFill>
                <a:latin typeface="Berlin Sans FB Demi" pitchFamily="34" charset="0"/>
              </a:rPr>
              <a:t>  </a:t>
            </a:r>
            <a:r>
              <a:rPr lang="en-US" dirty="0" smtClean="0">
                <a:solidFill>
                  <a:schemeClr val="bg1"/>
                </a:solidFill>
                <a:latin typeface="Berlin Sans FB Demi" pitchFamily="34" charset="0"/>
                <a:sym typeface="Wingdings" pitchFamily="2" charset="2"/>
              </a:rPr>
              <a:t> </a:t>
            </a:r>
            <a:r>
              <a:rPr lang="en-US" dirty="0" smtClean="0">
                <a:solidFill>
                  <a:srgbClr val="FFFF00"/>
                </a:solidFill>
                <a:latin typeface="Berlin Sans FB Demi" pitchFamily="34" charset="0"/>
                <a:sym typeface="Wingdings" pitchFamily="2" charset="2"/>
              </a:rPr>
              <a:t>UE</a:t>
            </a:r>
            <a:r>
              <a:rPr lang="en-US" dirty="0" smtClean="0">
                <a:latin typeface="Berlin Sans FB Demi" pitchFamily="34" charset="0"/>
                <a:sym typeface="Wingdings" pitchFamily="2" charset="2"/>
              </a:rPr>
              <a:t>) </a:t>
            </a:r>
            <a:br>
              <a:rPr lang="en-US" dirty="0" smtClean="0">
                <a:latin typeface="Berlin Sans FB Demi" pitchFamily="34" charset="0"/>
                <a:sym typeface="Wingdings" pitchFamily="2" charset="2"/>
              </a:rPr>
            </a:br>
            <a:r>
              <a:rPr lang="en-US" dirty="0" smtClean="0">
                <a:latin typeface="Berlin Sans FB Demi" pitchFamily="34" charset="0"/>
                <a:sym typeface="Wingdings" pitchFamily="2" charset="2"/>
              </a:rPr>
              <a:t>to return (</a:t>
            </a:r>
            <a:r>
              <a:rPr lang="en-US" dirty="0" smtClean="0">
                <a:solidFill>
                  <a:schemeClr val="bg1"/>
                </a:solidFill>
                <a:latin typeface="Berlin Sans FB Demi" pitchFamily="34" charset="0"/>
                <a:sym typeface="Wingdings" pitchFamily="2" charset="2"/>
              </a:rPr>
              <a:t>to a place</a:t>
            </a:r>
            <a:r>
              <a:rPr lang="en-US" dirty="0" smtClean="0">
                <a:latin typeface="Berlin Sans FB Demi" pitchFamily="34" charset="0"/>
                <a:sym typeface="Wingdings" pitchFamily="2" charset="2"/>
              </a:rPr>
              <a:t>)</a:t>
            </a:r>
            <a:endParaRPr lang="en-US" dirty="0" smtClean="0">
              <a:latin typeface="Berlin Sans FB Demi" pitchFamily="34" charset="0"/>
            </a:endParaRP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981200"/>
            <a:ext cx="4038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V</a:t>
            </a:r>
            <a:r>
              <a:rPr lang="en-US" sz="3600" dirty="0" smtClean="0">
                <a:solidFill>
                  <a:srgbClr val="FFFF00"/>
                </a:solidFill>
                <a:latin typeface="Berlin Sans FB Demi" pitchFamily="34" charset="0"/>
              </a:rPr>
              <a:t>UE</a:t>
            </a: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LVO</a:t>
            </a:r>
          </a:p>
          <a:p>
            <a:pPr eaLnBrk="1" hangingPunct="1">
              <a:defRPr/>
            </a:pPr>
            <a:endParaRPr lang="en-US" sz="3600" dirty="0" smtClean="0">
              <a:solidFill>
                <a:schemeClr val="accent2"/>
              </a:solidFill>
              <a:latin typeface="Berlin Sans FB Demi" pitchFamily="34" charset="0"/>
            </a:endParaRPr>
          </a:p>
          <a:p>
            <a:pPr eaLnBrk="1" hangingPunct="1">
              <a:defRPr/>
            </a:pP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V</a:t>
            </a:r>
            <a:r>
              <a:rPr lang="en-US" sz="3600" dirty="0" smtClean="0">
                <a:solidFill>
                  <a:srgbClr val="FFFF00"/>
                </a:solidFill>
                <a:latin typeface="Berlin Sans FB Demi" pitchFamily="34" charset="0"/>
              </a:rPr>
              <a:t>UE</a:t>
            </a: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LVES</a:t>
            </a:r>
          </a:p>
          <a:p>
            <a:pPr eaLnBrk="1" hangingPunct="1">
              <a:defRPr/>
            </a:pPr>
            <a:endParaRPr lang="en-US" sz="3600" dirty="0" smtClean="0">
              <a:solidFill>
                <a:schemeClr val="accent2"/>
              </a:solidFill>
              <a:latin typeface="Berlin Sans FB Demi" pitchFamily="34" charset="0"/>
            </a:endParaRPr>
          </a:p>
          <a:p>
            <a:pPr eaLnBrk="1" hangingPunct="1">
              <a:defRPr/>
            </a:pP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V</a:t>
            </a:r>
            <a:r>
              <a:rPr lang="en-US" sz="3600" dirty="0" smtClean="0">
                <a:solidFill>
                  <a:srgbClr val="FFFF00"/>
                </a:solidFill>
                <a:latin typeface="Berlin Sans FB Demi" pitchFamily="34" charset="0"/>
              </a:rPr>
              <a:t>UE</a:t>
            </a: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LVE</a:t>
            </a:r>
          </a:p>
        </p:txBody>
      </p:sp>
      <p:sp>
        <p:nvSpPr>
          <p:cNvPr id="9220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1200"/>
            <a:ext cx="4038600" cy="4525963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V</a:t>
            </a:r>
            <a:r>
              <a:rPr lang="en-US" sz="3600" u="sng" dirty="0" smtClean="0">
                <a:latin typeface="Berlin Sans FB Demi" pitchFamily="34" charset="0"/>
              </a:rPr>
              <a:t>O</a:t>
            </a: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LVEMOS</a:t>
            </a:r>
          </a:p>
          <a:p>
            <a:pPr eaLnBrk="1" hangingPunct="1"/>
            <a:endParaRPr lang="en-US" sz="3600" dirty="0" smtClean="0">
              <a:solidFill>
                <a:schemeClr val="accent2"/>
              </a:solidFill>
              <a:latin typeface="Berlin Sans FB Demi" pitchFamily="34" charset="0"/>
            </a:endParaRPr>
          </a:p>
          <a:p>
            <a:pPr eaLnBrk="1" hangingPunct="1"/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V</a:t>
            </a:r>
            <a:r>
              <a:rPr lang="en-US" sz="3600" u="sng" dirty="0" smtClean="0">
                <a:latin typeface="Berlin Sans FB Demi" pitchFamily="34" charset="0"/>
              </a:rPr>
              <a:t>O</a:t>
            </a: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LVÉIS</a:t>
            </a:r>
          </a:p>
          <a:p>
            <a:pPr eaLnBrk="1" hangingPunct="1"/>
            <a:endParaRPr lang="en-US" sz="3600" dirty="0" smtClean="0">
              <a:solidFill>
                <a:schemeClr val="accent2"/>
              </a:solidFill>
              <a:latin typeface="Berlin Sans FB Demi" pitchFamily="34" charset="0"/>
            </a:endParaRPr>
          </a:p>
          <a:p>
            <a:pPr eaLnBrk="1" hangingPunct="1"/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V</a:t>
            </a:r>
            <a:r>
              <a:rPr lang="en-US" sz="3600" dirty="0" smtClean="0">
                <a:solidFill>
                  <a:srgbClr val="FFFF00"/>
                </a:solidFill>
                <a:latin typeface="Berlin Sans FB Demi" pitchFamily="34" charset="0"/>
              </a:rPr>
              <a:t>UE</a:t>
            </a: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LVEN</a:t>
            </a:r>
          </a:p>
        </p:txBody>
      </p:sp>
    </p:spTree>
    <p:extLst>
      <p:ext uri="{BB962C8B-B14F-4D97-AF65-F5344CB8AC3E}">
        <p14:creationId xmlns:p14="http://schemas.microsoft.com/office/powerpoint/2010/main" val="428562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latin typeface="Berlin Sans FB Demi" pitchFamily="34" charset="0"/>
              </a:rPr>
              <a:t>DEV</a:t>
            </a:r>
            <a:r>
              <a:rPr lang="en-US" dirty="0" smtClean="0">
                <a:solidFill>
                  <a:schemeClr val="bg1"/>
                </a:solidFill>
                <a:latin typeface="Berlin Sans FB Demi" pitchFamily="34" charset="0"/>
              </a:rPr>
              <a:t>O</a:t>
            </a:r>
            <a:r>
              <a:rPr lang="en-US" dirty="0" smtClean="0">
                <a:latin typeface="Berlin Sans FB Demi" pitchFamily="34" charset="0"/>
              </a:rPr>
              <a:t>LV</a:t>
            </a:r>
            <a:r>
              <a:rPr lang="en-US" u="sng" dirty="0" smtClean="0">
                <a:latin typeface="Berlin Sans FB Demi" pitchFamily="34" charset="0"/>
              </a:rPr>
              <a:t>ER</a:t>
            </a:r>
            <a:r>
              <a:rPr lang="en-US" dirty="0" smtClean="0">
                <a:latin typeface="Berlin Sans FB Demi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Berlin Sans FB Demi" pitchFamily="34" charset="0"/>
              </a:rPr>
              <a:t>O</a:t>
            </a:r>
            <a:r>
              <a:rPr lang="en-US" dirty="0" smtClean="0">
                <a:solidFill>
                  <a:schemeClr val="accent2"/>
                </a:solidFill>
                <a:latin typeface="Berlin Sans FB Demi" pitchFamily="34" charset="0"/>
              </a:rPr>
              <a:t>  </a:t>
            </a:r>
            <a:r>
              <a:rPr lang="en-US" dirty="0" smtClean="0">
                <a:solidFill>
                  <a:schemeClr val="bg1"/>
                </a:solidFill>
                <a:latin typeface="Berlin Sans FB Demi" pitchFamily="34" charset="0"/>
                <a:sym typeface="Wingdings" pitchFamily="2" charset="2"/>
              </a:rPr>
              <a:t> </a:t>
            </a:r>
            <a:r>
              <a:rPr lang="en-US" dirty="0" smtClean="0">
                <a:solidFill>
                  <a:srgbClr val="FFFF00"/>
                </a:solidFill>
                <a:latin typeface="Berlin Sans FB Demi" pitchFamily="34" charset="0"/>
                <a:sym typeface="Wingdings" pitchFamily="2" charset="2"/>
              </a:rPr>
              <a:t>UE</a:t>
            </a:r>
            <a:r>
              <a:rPr lang="en-US" dirty="0" smtClean="0">
                <a:latin typeface="Berlin Sans FB Demi" pitchFamily="34" charset="0"/>
                <a:sym typeface="Wingdings" pitchFamily="2" charset="2"/>
              </a:rPr>
              <a:t>) </a:t>
            </a:r>
            <a:br>
              <a:rPr lang="en-US" dirty="0" smtClean="0">
                <a:latin typeface="Berlin Sans FB Demi" pitchFamily="34" charset="0"/>
                <a:sym typeface="Wingdings" pitchFamily="2" charset="2"/>
              </a:rPr>
            </a:br>
            <a:r>
              <a:rPr lang="en-US" dirty="0" smtClean="0">
                <a:latin typeface="Berlin Sans FB Demi" pitchFamily="34" charset="0"/>
                <a:sym typeface="Wingdings" pitchFamily="2" charset="2"/>
              </a:rPr>
              <a:t>to return (</a:t>
            </a:r>
            <a:r>
              <a:rPr lang="en-US" dirty="0" smtClean="0">
                <a:solidFill>
                  <a:schemeClr val="bg1"/>
                </a:solidFill>
                <a:latin typeface="Berlin Sans FB Demi" pitchFamily="34" charset="0"/>
                <a:sym typeface="Wingdings" pitchFamily="2" charset="2"/>
              </a:rPr>
              <a:t>an object</a:t>
            </a:r>
            <a:r>
              <a:rPr lang="en-US" dirty="0" smtClean="0">
                <a:latin typeface="Berlin Sans FB Demi" pitchFamily="34" charset="0"/>
                <a:sym typeface="Wingdings" pitchFamily="2" charset="2"/>
              </a:rPr>
              <a:t>)</a:t>
            </a:r>
            <a:endParaRPr lang="en-US" dirty="0" smtClean="0">
              <a:latin typeface="Berlin Sans FB Demi" pitchFamily="34" charset="0"/>
            </a:endParaRP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DEV</a:t>
            </a:r>
            <a:r>
              <a:rPr lang="en-US" sz="3600" dirty="0" smtClean="0">
                <a:solidFill>
                  <a:srgbClr val="FFFF00"/>
                </a:solidFill>
                <a:latin typeface="Berlin Sans FB Demi" pitchFamily="34" charset="0"/>
              </a:rPr>
              <a:t>UE</a:t>
            </a: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LVO</a:t>
            </a:r>
          </a:p>
          <a:p>
            <a:pPr eaLnBrk="1" hangingPunct="1">
              <a:defRPr/>
            </a:pPr>
            <a:endParaRPr lang="en-US" sz="3600" dirty="0" smtClean="0">
              <a:solidFill>
                <a:schemeClr val="accent2"/>
              </a:solidFill>
              <a:latin typeface="Berlin Sans FB Demi" pitchFamily="34" charset="0"/>
            </a:endParaRPr>
          </a:p>
          <a:p>
            <a:pPr eaLnBrk="1" hangingPunct="1">
              <a:defRPr/>
            </a:pP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DEV</a:t>
            </a:r>
            <a:r>
              <a:rPr lang="en-US" sz="3600" dirty="0" smtClean="0">
                <a:solidFill>
                  <a:srgbClr val="FFFF00"/>
                </a:solidFill>
                <a:latin typeface="Berlin Sans FB Demi" pitchFamily="34" charset="0"/>
              </a:rPr>
              <a:t>UE</a:t>
            </a: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LVES</a:t>
            </a:r>
          </a:p>
          <a:p>
            <a:pPr eaLnBrk="1" hangingPunct="1">
              <a:defRPr/>
            </a:pPr>
            <a:endParaRPr lang="en-US" sz="3600" dirty="0" smtClean="0">
              <a:solidFill>
                <a:schemeClr val="accent2"/>
              </a:solidFill>
              <a:latin typeface="Berlin Sans FB Demi" pitchFamily="34" charset="0"/>
            </a:endParaRPr>
          </a:p>
          <a:p>
            <a:pPr eaLnBrk="1" hangingPunct="1">
              <a:defRPr/>
            </a:pP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DEV</a:t>
            </a:r>
            <a:r>
              <a:rPr lang="en-US" sz="3600" dirty="0" smtClean="0">
                <a:solidFill>
                  <a:srgbClr val="FFFF00"/>
                </a:solidFill>
                <a:latin typeface="Berlin Sans FB Demi" pitchFamily="34" charset="0"/>
              </a:rPr>
              <a:t>UE</a:t>
            </a: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LVE</a:t>
            </a:r>
          </a:p>
        </p:txBody>
      </p:sp>
      <p:sp>
        <p:nvSpPr>
          <p:cNvPr id="9220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DEV</a:t>
            </a:r>
            <a:r>
              <a:rPr lang="en-US" sz="3600" u="sng" dirty="0" smtClean="0">
                <a:latin typeface="Berlin Sans FB Demi" pitchFamily="34" charset="0"/>
              </a:rPr>
              <a:t>O</a:t>
            </a: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LVEMOS</a:t>
            </a:r>
          </a:p>
          <a:p>
            <a:pPr eaLnBrk="1" hangingPunct="1"/>
            <a:endParaRPr lang="en-US" sz="3600" dirty="0" smtClean="0">
              <a:solidFill>
                <a:schemeClr val="accent2"/>
              </a:solidFill>
              <a:latin typeface="Berlin Sans FB Demi" pitchFamily="34" charset="0"/>
            </a:endParaRPr>
          </a:p>
          <a:p>
            <a:pPr eaLnBrk="1" hangingPunct="1"/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DEV</a:t>
            </a:r>
            <a:r>
              <a:rPr lang="en-US" sz="3600" u="sng" dirty="0" smtClean="0">
                <a:latin typeface="Berlin Sans FB Demi" pitchFamily="34" charset="0"/>
              </a:rPr>
              <a:t>O</a:t>
            </a: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LVÉIS</a:t>
            </a:r>
          </a:p>
          <a:p>
            <a:pPr eaLnBrk="1" hangingPunct="1"/>
            <a:endParaRPr lang="en-US" sz="3600" dirty="0" smtClean="0">
              <a:solidFill>
                <a:schemeClr val="accent2"/>
              </a:solidFill>
              <a:latin typeface="Berlin Sans FB Demi" pitchFamily="34" charset="0"/>
            </a:endParaRPr>
          </a:p>
          <a:p>
            <a:pPr eaLnBrk="1" hangingPunct="1"/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DEV</a:t>
            </a:r>
            <a:r>
              <a:rPr lang="en-US" sz="3600" dirty="0" smtClean="0">
                <a:solidFill>
                  <a:srgbClr val="FFFF00"/>
                </a:solidFill>
                <a:latin typeface="Berlin Sans FB Demi" pitchFamily="34" charset="0"/>
              </a:rPr>
              <a:t>UE</a:t>
            </a: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LVEN</a:t>
            </a:r>
          </a:p>
        </p:txBody>
      </p:sp>
    </p:spTree>
    <p:extLst>
      <p:ext uri="{BB962C8B-B14F-4D97-AF65-F5344CB8AC3E}">
        <p14:creationId xmlns:p14="http://schemas.microsoft.com/office/powerpoint/2010/main" val="10479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latin typeface="Berlin Sans FB Demi" pitchFamily="34" charset="0"/>
              </a:rPr>
              <a:t>P</a:t>
            </a:r>
            <a:r>
              <a:rPr lang="en-US" dirty="0" smtClean="0">
                <a:solidFill>
                  <a:schemeClr val="bg1"/>
                </a:solidFill>
                <a:latin typeface="Berlin Sans FB Demi" pitchFamily="34" charset="0"/>
              </a:rPr>
              <a:t>O</a:t>
            </a:r>
            <a:r>
              <a:rPr lang="en-US" dirty="0" smtClean="0">
                <a:latin typeface="Berlin Sans FB Demi" pitchFamily="34" charset="0"/>
              </a:rPr>
              <a:t>D</a:t>
            </a:r>
            <a:r>
              <a:rPr lang="en-US" u="sng" dirty="0" smtClean="0">
                <a:latin typeface="Berlin Sans FB Demi" pitchFamily="34" charset="0"/>
              </a:rPr>
              <a:t>ER</a:t>
            </a:r>
            <a:r>
              <a:rPr lang="en-US" dirty="0" smtClean="0">
                <a:latin typeface="Berlin Sans FB Demi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Berlin Sans FB Demi" pitchFamily="34" charset="0"/>
              </a:rPr>
              <a:t>O</a:t>
            </a:r>
            <a:r>
              <a:rPr lang="en-US" dirty="0" smtClean="0">
                <a:solidFill>
                  <a:schemeClr val="accent2"/>
                </a:solidFill>
                <a:latin typeface="Berlin Sans FB Demi" pitchFamily="34" charset="0"/>
              </a:rPr>
              <a:t>  </a:t>
            </a:r>
            <a:r>
              <a:rPr lang="en-US" dirty="0" smtClean="0">
                <a:solidFill>
                  <a:schemeClr val="bg1"/>
                </a:solidFill>
                <a:latin typeface="Berlin Sans FB Demi" pitchFamily="34" charset="0"/>
                <a:sym typeface="Wingdings" pitchFamily="2" charset="2"/>
              </a:rPr>
              <a:t> </a:t>
            </a:r>
            <a:r>
              <a:rPr lang="en-US" dirty="0" smtClean="0">
                <a:solidFill>
                  <a:srgbClr val="FFFF00"/>
                </a:solidFill>
                <a:latin typeface="Berlin Sans FB Demi" pitchFamily="34" charset="0"/>
                <a:sym typeface="Wingdings" pitchFamily="2" charset="2"/>
              </a:rPr>
              <a:t>UE</a:t>
            </a:r>
            <a:r>
              <a:rPr lang="en-US" dirty="0" smtClean="0">
                <a:latin typeface="Berlin Sans FB Demi" pitchFamily="34" charset="0"/>
                <a:sym typeface="Wingdings" pitchFamily="2" charset="2"/>
              </a:rPr>
              <a:t>) to be able to / </a:t>
            </a:r>
            <a:br>
              <a:rPr lang="en-US" dirty="0" smtClean="0">
                <a:latin typeface="Berlin Sans FB Demi" pitchFamily="34" charset="0"/>
                <a:sym typeface="Wingdings" pitchFamily="2" charset="2"/>
              </a:rPr>
            </a:br>
            <a:r>
              <a:rPr lang="en-US" dirty="0" smtClean="0">
                <a:latin typeface="Berlin Sans FB Demi" pitchFamily="34" charset="0"/>
                <a:sym typeface="Wingdings" pitchFamily="2" charset="2"/>
              </a:rPr>
              <a:t>				to “can”</a:t>
            </a:r>
            <a:endParaRPr lang="en-US" dirty="0" smtClean="0">
              <a:latin typeface="Berlin Sans FB Demi" pitchFamily="34" charset="0"/>
            </a:endParaRP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P</a:t>
            </a:r>
            <a:r>
              <a:rPr lang="en-US" sz="3600" dirty="0" smtClean="0">
                <a:solidFill>
                  <a:srgbClr val="FFFF00"/>
                </a:solidFill>
                <a:latin typeface="Berlin Sans FB Demi" pitchFamily="34" charset="0"/>
              </a:rPr>
              <a:t>UE</a:t>
            </a: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DO</a:t>
            </a:r>
          </a:p>
          <a:p>
            <a:pPr eaLnBrk="1" hangingPunct="1">
              <a:defRPr/>
            </a:pPr>
            <a:endParaRPr lang="en-US" sz="3600" dirty="0" smtClean="0">
              <a:solidFill>
                <a:schemeClr val="accent2"/>
              </a:solidFill>
              <a:latin typeface="Berlin Sans FB Demi" pitchFamily="34" charset="0"/>
            </a:endParaRPr>
          </a:p>
          <a:p>
            <a:pPr eaLnBrk="1" hangingPunct="1">
              <a:defRPr/>
            </a:pP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P</a:t>
            </a:r>
            <a:r>
              <a:rPr lang="en-US" sz="3600" dirty="0" smtClean="0">
                <a:solidFill>
                  <a:srgbClr val="FFFF00"/>
                </a:solidFill>
                <a:latin typeface="Berlin Sans FB Demi" pitchFamily="34" charset="0"/>
              </a:rPr>
              <a:t>UE</a:t>
            </a: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DES</a:t>
            </a:r>
          </a:p>
          <a:p>
            <a:pPr eaLnBrk="1" hangingPunct="1">
              <a:defRPr/>
            </a:pPr>
            <a:endParaRPr lang="en-US" sz="3600" dirty="0" smtClean="0">
              <a:solidFill>
                <a:schemeClr val="accent2"/>
              </a:solidFill>
              <a:latin typeface="Berlin Sans FB Demi" pitchFamily="34" charset="0"/>
            </a:endParaRPr>
          </a:p>
          <a:p>
            <a:pPr eaLnBrk="1" hangingPunct="1">
              <a:defRPr/>
            </a:pP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P</a:t>
            </a:r>
            <a:r>
              <a:rPr lang="en-US" sz="3600" dirty="0" smtClean="0">
                <a:solidFill>
                  <a:srgbClr val="FFFF00"/>
                </a:solidFill>
                <a:latin typeface="Berlin Sans FB Demi" pitchFamily="34" charset="0"/>
              </a:rPr>
              <a:t>UE</a:t>
            </a: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DE</a:t>
            </a:r>
          </a:p>
        </p:txBody>
      </p:sp>
      <p:sp>
        <p:nvSpPr>
          <p:cNvPr id="9220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P</a:t>
            </a:r>
            <a:r>
              <a:rPr lang="en-US" sz="3600" u="sng" dirty="0" smtClean="0">
                <a:latin typeface="Berlin Sans FB Demi" pitchFamily="34" charset="0"/>
              </a:rPr>
              <a:t>O</a:t>
            </a: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DEMOS</a:t>
            </a:r>
          </a:p>
          <a:p>
            <a:pPr eaLnBrk="1" hangingPunct="1"/>
            <a:endParaRPr lang="en-US" sz="3600" dirty="0" smtClean="0">
              <a:solidFill>
                <a:schemeClr val="accent2"/>
              </a:solidFill>
              <a:latin typeface="Berlin Sans FB Demi" pitchFamily="34" charset="0"/>
            </a:endParaRPr>
          </a:p>
          <a:p>
            <a:pPr eaLnBrk="1" hangingPunct="1"/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P</a:t>
            </a:r>
            <a:r>
              <a:rPr lang="en-US" sz="3600" u="sng" dirty="0" smtClean="0">
                <a:latin typeface="Berlin Sans FB Demi" pitchFamily="34" charset="0"/>
              </a:rPr>
              <a:t>O</a:t>
            </a: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DÉIS</a:t>
            </a:r>
          </a:p>
          <a:p>
            <a:pPr eaLnBrk="1" hangingPunct="1"/>
            <a:endParaRPr lang="en-US" sz="3600" dirty="0" smtClean="0">
              <a:solidFill>
                <a:schemeClr val="accent2"/>
              </a:solidFill>
              <a:latin typeface="Berlin Sans FB Demi" pitchFamily="34" charset="0"/>
            </a:endParaRPr>
          </a:p>
          <a:p>
            <a:pPr eaLnBrk="1" hangingPunct="1"/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P</a:t>
            </a:r>
            <a:r>
              <a:rPr lang="en-US" sz="3600" dirty="0" smtClean="0">
                <a:solidFill>
                  <a:srgbClr val="FFFF00"/>
                </a:solidFill>
                <a:latin typeface="Berlin Sans FB Demi" pitchFamily="34" charset="0"/>
              </a:rPr>
              <a:t>UE</a:t>
            </a: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DEN</a:t>
            </a:r>
          </a:p>
        </p:txBody>
      </p:sp>
    </p:spTree>
    <p:extLst>
      <p:ext uri="{BB962C8B-B14F-4D97-AF65-F5344CB8AC3E}">
        <p14:creationId xmlns:p14="http://schemas.microsoft.com/office/powerpoint/2010/main" val="426964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Berlin Sans FB Demi" pitchFamily="34" charset="0"/>
              </a:rPr>
              <a:t>D</a:t>
            </a:r>
            <a:r>
              <a:rPr lang="en-US" dirty="0" smtClean="0">
                <a:solidFill>
                  <a:schemeClr val="bg1"/>
                </a:solidFill>
                <a:latin typeface="Berlin Sans FB Demi" pitchFamily="34" charset="0"/>
              </a:rPr>
              <a:t>O</a:t>
            </a:r>
            <a:r>
              <a:rPr lang="en-US" dirty="0" smtClean="0">
                <a:latin typeface="Berlin Sans FB Demi" pitchFamily="34" charset="0"/>
              </a:rPr>
              <a:t>RM</a:t>
            </a:r>
            <a:r>
              <a:rPr lang="en-US" u="sng" dirty="0" smtClean="0">
                <a:latin typeface="Berlin Sans FB Demi" pitchFamily="34" charset="0"/>
              </a:rPr>
              <a:t>IR</a:t>
            </a:r>
            <a:r>
              <a:rPr lang="en-US" dirty="0" smtClean="0">
                <a:latin typeface="Berlin Sans FB Demi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Berlin Sans FB Demi" pitchFamily="34" charset="0"/>
              </a:rPr>
              <a:t>O</a:t>
            </a:r>
            <a:r>
              <a:rPr lang="en-US" dirty="0" smtClean="0">
                <a:solidFill>
                  <a:schemeClr val="accent2"/>
                </a:solidFill>
                <a:latin typeface="Berlin Sans FB Demi" pitchFamily="34" charset="0"/>
              </a:rPr>
              <a:t>  </a:t>
            </a:r>
            <a:r>
              <a:rPr lang="en-US" dirty="0" smtClean="0">
                <a:solidFill>
                  <a:schemeClr val="bg1"/>
                </a:solidFill>
                <a:latin typeface="Berlin Sans FB Demi" pitchFamily="34" charset="0"/>
                <a:sym typeface="Wingdings" pitchFamily="2" charset="2"/>
              </a:rPr>
              <a:t> </a:t>
            </a:r>
            <a:r>
              <a:rPr lang="en-US" dirty="0" smtClean="0">
                <a:solidFill>
                  <a:srgbClr val="FFFF00"/>
                </a:solidFill>
                <a:latin typeface="Berlin Sans FB Demi" pitchFamily="34" charset="0"/>
                <a:sym typeface="Wingdings" pitchFamily="2" charset="2"/>
              </a:rPr>
              <a:t>UE</a:t>
            </a:r>
            <a:r>
              <a:rPr lang="en-US" dirty="0" smtClean="0">
                <a:latin typeface="Berlin Sans FB Demi" pitchFamily="34" charset="0"/>
                <a:sym typeface="Wingdings" pitchFamily="2" charset="2"/>
              </a:rPr>
              <a:t>) to sleep</a:t>
            </a:r>
            <a:endParaRPr lang="en-US" dirty="0" smtClean="0">
              <a:latin typeface="Berlin Sans FB Demi" pitchFamily="34" charset="0"/>
            </a:endParaRP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D</a:t>
            </a:r>
            <a:r>
              <a:rPr lang="en-US" sz="3600" dirty="0" smtClean="0">
                <a:solidFill>
                  <a:srgbClr val="FFFF00"/>
                </a:solidFill>
                <a:latin typeface="Berlin Sans FB Demi" pitchFamily="34" charset="0"/>
              </a:rPr>
              <a:t>UE</a:t>
            </a: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RMO</a:t>
            </a:r>
          </a:p>
          <a:p>
            <a:pPr eaLnBrk="1" hangingPunct="1">
              <a:defRPr/>
            </a:pPr>
            <a:endParaRPr lang="en-US" sz="3600" dirty="0" smtClean="0">
              <a:solidFill>
                <a:schemeClr val="accent2"/>
              </a:solidFill>
              <a:latin typeface="Berlin Sans FB Demi" pitchFamily="34" charset="0"/>
            </a:endParaRPr>
          </a:p>
          <a:p>
            <a:pPr eaLnBrk="1" hangingPunct="1">
              <a:defRPr/>
            </a:pP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D</a:t>
            </a:r>
            <a:r>
              <a:rPr lang="en-US" sz="3600" dirty="0" smtClean="0">
                <a:solidFill>
                  <a:srgbClr val="FFFF00"/>
                </a:solidFill>
                <a:latin typeface="Berlin Sans FB Demi" pitchFamily="34" charset="0"/>
              </a:rPr>
              <a:t>UE</a:t>
            </a: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RMES</a:t>
            </a:r>
          </a:p>
          <a:p>
            <a:pPr eaLnBrk="1" hangingPunct="1">
              <a:defRPr/>
            </a:pPr>
            <a:endParaRPr lang="en-US" sz="3600" dirty="0" smtClean="0">
              <a:solidFill>
                <a:schemeClr val="accent2"/>
              </a:solidFill>
              <a:latin typeface="Berlin Sans FB Demi" pitchFamily="34" charset="0"/>
            </a:endParaRPr>
          </a:p>
          <a:p>
            <a:pPr eaLnBrk="1" hangingPunct="1">
              <a:defRPr/>
            </a:pP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D</a:t>
            </a:r>
            <a:r>
              <a:rPr lang="en-US" sz="3600" dirty="0" smtClean="0">
                <a:solidFill>
                  <a:srgbClr val="FFFF00"/>
                </a:solidFill>
                <a:latin typeface="Berlin Sans FB Demi" pitchFamily="34" charset="0"/>
              </a:rPr>
              <a:t>UE</a:t>
            </a: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RME</a:t>
            </a:r>
          </a:p>
        </p:txBody>
      </p:sp>
      <p:sp>
        <p:nvSpPr>
          <p:cNvPr id="9220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D</a:t>
            </a:r>
            <a:r>
              <a:rPr lang="en-US" sz="3600" u="sng" dirty="0" smtClean="0">
                <a:latin typeface="Berlin Sans FB Demi" pitchFamily="34" charset="0"/>
              </a:rPr>
              <a:t>O</a:t>
            </a: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RMIMOS</a:t>
            </a:r>
          </a:p>
          <a:p>
            <a:pPr eaLnBrk="1" hangingPunct="1"/>
            <a:endParaRPr lang="en-US" sz="3600" dirty="0" smtClean="0">
              <a:solidFill>
                <a:schemeClr val="accent2"/>
              </a:solidFill>
              <a:latin typeface="Berlin Sans FB Demi" pitchFamily="34" charset="0"/>
            </a:endParaRPr>
          </a:p>
          <a:p>
            <a:pPr eaLnBrk="1" hangingPunct="1"/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D</a:t>
            </a:r>
            <a:r>
              <a:rPr lang="en-US" sz="3600" u="sng" dirty="0" smtClean="0">
                <a:latin typeface="Berlin Sans FB Demi" pitchFamily="34" charset="0"/>
              </a:rPr>
              <a:t>O</a:t>
            </a: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RM</a:t>
            </a:r>
            <a:r>
              <a:rPr lang="en-US" sz="3600" dirty="0">
                <a:solidFill>
                  <a:schemeClr val="bg1"/>
                </a:solidFill>
                <a:latin typeface="Berlin Sans FB Demi" pitchFamily="34" charset="0"/>
              </a:rPr>
              <a:t>Í</a:t>
            </a: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S</a:t>
            </a:r>
          </a:p>
          <a:p>
            <a:pPr eaLnBrk="1" hangingPunct="1"/>
            <a:endParaRPr lang="en-US" sz="3600" dirty="0" smtClean="0">
              <a:solidFill>
                <a:schemeClr val="accent2"/>
              </a:solidFill>
              <a:latin typeface="Berlin Sans FB Demi" pitchFamily="34" charset="0"/>
            </a:endParaRPr>
          </a:p>
          <a:p>
            <a:pPr eaLnBrk="1" hangingPunct="1"/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D</a:t>
            </a:r>
            <a:r>
              <a:rPr lang="en-US" sz="3600" dirty="0" smtClean="0">
                <a:solidFill>
                  <a:srgbClr val="FFFF00"/>
                </a:solidFill>
                <a:latin typeface="Berlin Sans FB Demi" pitchFamily="34" charset="0"/>
              </a:rPr>
              <a:t>UE</a:t>
            </a: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RMEN</a:t>
            </a:r>
          </a:p>
        </p:txBody>
      </p:sp>
    </p:spTree>
    <p:extLst>
      <p:ext uri="{BB962C8B-B14F-4D97-AF65-F5344CB8AC3E}">
        <p14:creationId xmlns:p14="http://schemas.microsoft.com/office/powerpoint/2010/main" val="154952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Berlin Sans FB Demi" pitchFamily="34" charset="0"/>
              </a:rPr>
              <a:t>J</a:t>
            </a:r>
            <a:r>
              <a:rPr lang="en-US" dirty="0" smtClean="0">
                <a:solidFill>
                  <a:schemeClr val="bg1"/>
                </a:solidFill>
                <a:latin typeface="Berlin Sans FB Demi" pitchFamily="34" charset="0"/>
              </a:rPr>
              <a:t>U</a:t>
            </a:r>
            <a:r>
              <a:rPr lang="en-US" dirty="0" smtClean="0">
                <a:latin typeface="Berlin Sans FB Demi" pitchFamily="34" charset="0"/>
              </a:rPr>
              <a:t>G</a:t>
            </a:r>
            <a:r>
              <a:rPr lang="en-US" u="sng" dirty="0" smtClean="0">
                <a:latin typeface="Berlin Sans FB Demi" pitchFamily="34" charset="0"/>
              </a:rPr>
              <a:t>AR</a:t>
            </a:r>
            <a:r>
              <a:rPr lang="en-US" dirty="0" smtClean="0">
                <a:latin typeface="Berlin Sans FB Demi" pitchFamily="34" charset="0"/>
              </a:rPr>
              <a:t> (</a:t>
            </a:r>
            <a:r>
              <a:rPr lang="en-US" dirty="0" smtClean="0">
                <a:solidFill>
                  <a:schemeClr val="bg1"/>
                </a:solidFill>
                <a:latin typeface="Berlin Sans FB Demi" pitchFamily="34" charset="0"/>
              </a:rPr>
              <a:t>U</a:t>
            </a:r>
            <a:r>
              <a:rPr lang="en-US" dirty="0" smtClean="0">
                <a:solidFill>
                  <a:schemeClr val="accent2"/>
                </a:solidFill>
                <a:latin typeface="Berlin Sans FB Demi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Berlin Sans FB Demi" pitchFamily="34" charset="0"/>
                <a:sym typeface="Wingdings" pitchFamily="2" charset="2"/>
              </a:rPr>
              <a:t></a:t>
            </a:r>
            <a:r>
              <a:rPr lang="en-US" dirty="0" smtClean="0">
                <a:solidFill>
                  <a:schemeClr val="accent2"/>
                </a:solidFill>
                <a:latin typeface="Berlin Sans FB Demi" pitchFamily="34" charset="0"/>
                <a:sym typeface="Wingdings" pitchFamily="2" charset="2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Berlin Sans FB Demi" pitchFamily="34" charset="0"/>
                <a:sym typeface="Wingdings" pitchFamily="2" charset="2"/>
              </a:rPr>
              <a:t>UE</a:t>
            </a:r>
            <a:r>
              <a:rPr lang="en-US" dirty="0" smtClean="0">
                <a:latin typeface="Berlin Sans FB Demi" pitchFamily="34" charset="0"/>
                <a:sym typeface="Wingdings" pitchFamily="2" charset="2"/>
              </a:rPr>
              <a:t>) = To Play</a:t>
            </a:r>
            <a:endParaRPr lang="en-US" u="sng" dirty="0" smtClean="0">
              <a:latin typeface="Berlin Sans FB Demi" pitchFamily="34" charset="0"/>
            </a:endParaRPr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J</a:t>
            </a:r>
            <a:r>
              <a:rPr lang="en-US" sz="3600" dirty="0" smtClean="0">
                <a:solidFill>
                  <a:srgbClr val="FFFF00"/>
                </a:solidFill>
                <a:latin typeface="Berlin Sans FB Demi" pitchFamily="34" charset="0"/>
              </a:rPr>
              <a:t>UE</a:t>
            </a: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GO</a:t>
            </a:r>
          </a:p>
          <a:p>
            <a:pPr eaLnBrk="1" hangingPunct="1"/>
            <a:endParaRPr lang="en-US" sz="3600" dirty="0" smtClean="0">
              <a:latin typeface="Berlin Sans FB Demi" pitchFamily="34" charset="0"/>
            </a:endParaRPr>
          </a:p>
          <a:p>
            <a:pPr eaLnBrk="1" hangingPunct="1"/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J</a:t>
            </a:r>
            <a:r>
              <a:rPr lang="en-US" sz="3600" dirty="0" smtClean="0">
                <a:solidFill>
                  <a:srgbClr val="FFFF00"/>
                </a:solidFill>
                <a:latin typeface="Berlin Sans FB Demi" pitchFamily="34" charset="0"/>
              </a:rPr>
              <a:t>UE</a:t>
            </a: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GAS</a:t>
            </a:r>
          </a:p>
          <a:p>
            <a:pPr eaLnBrk="1" hangingPunct="1"/>
            <a:endParaRPr lang="en-US" sz="3600" dirty="0" smtClean="0">
              <a:latin typeface="Berlin Sans FB Demi" pitchFamily="34" charset="0"/>
            </a:endParaRPr>
          </a:p>
          <a:p>
            <a:pPr eaLnBrk="1" hangingPunct="1"/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J</a:t>
            </a:r>
            <a:r>
              <a:rPr lang="en-US" sz="3600" dirty="0" smtClean="0">
                <a:solidFill>
                  <a:srgbClr val="FFFF00"/>
                </a:solidFill>
                <a:latin typeface="Berlin Sans FB Demi" pitchFamily="34" charset="0"/>
              </a:rPr>
              <a:t>UE</a:t>
            </a: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GA</a:t>
            </a:r>
            <a:endParaRPr lang="en-US" sz="3600" dirty="0" smtClean="0">
              <a:solidFill>
                <a:schemeClr val="bg1"/>
              </a:solidFill>
              <a:latin typeface="Berlin Sans FB Demi" pitchFamily="34" charset="0"/>
            </a:endParaRP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*JUGAMOS</a:t>
            </a:r>
          </a:p>
          <a:p>
            <a:pPr eaLnBrk="1" hangingPunct="1">
              <a:buFontTx/>
              <a:buNone/>
            </a:pPr>
            <a:endParaRPr lang="en-US" sz="3600" dirty="0" smtClean="0">
              <a:latin typeface="Berlin Sans FB Demi" pitchFamily="34" charset="0"/>
            </a:endParaRP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*JUG</a:t>
            </a:r>
            <a:r>
              <a:rPr lang="en-US" sz="3600" dirty="0">
                <a:solidFill>
                  <a:schemeClr val="bg1"/>
                </a:solidFill>
                <a:latin typeface="Berlin Sans FB Demi" pitchFamily="34" charset="0"/>
              </a:rPr>
              <a:t>Á</a:t>
            </a: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IS</a:t>
            </a:r>
          </a:p>
          <a:p>
            <a:pPr eaLnBrk="1" hangingPunct="1">
              <a:buFontTx/>
              <a:buNone/>
            </a:pPr>
            <a:endParaRPr lang="en-US" sz="3600" dirty="0" smtClean="0">
              <a:latin typeface="Berlin Sans FB Demi" pitchFamily="34" charset="0"/>
            </a:endParaRPr>
          </a:p>
          <a:p>
            <a:pPr eaLnBrk="1" hangingPunct="1">
              <a:buFontTx/>
              <a:buNone/>
            </a:pPr>
            <a:r>
              <a:rPr lang="en-US" sz="3600" dirty="0" smtClean="0">
                <a:latin typeface="Berlin Sans FB Demi" pitchFamily="34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J</a:t>
            </a:r>
            <a:r>
              <a:rPr lang="en-US" sz="3600" dirty="0" smtClean="0">
                <a:solidFill>
                  <a:srgbClr val="FFFF00"/>
                </a:solidFill>
                <a:latin typeface="Berlin Sans FB Demi" pitchFamily="34" charset="0"/>
              </a:rPr>
              <a:t>UE</a:t>
            </a:r>
            <a:r>
              <a:rPr lang="en-US" sz="3600" dirty="0" smtClean="0">
                <a:solidFill>
                  <a:schemeClr val="bg1"/>
                </a:solidFill>
                <a:latin typeface="Berlin Sans FB Demi" pitchFamily="34" charset="0"/>
              </a:rPr>
              <a:t>GAN</a:t>
            </a:r>
          </a:p>
        </p:txBody>
      </p:sp>
    </p:spTree>
    <p:extLst>
      <p:ext uri="{BB962C8B-B14F-4D97-AF65-F5344CB8AC3E}">
        <p14:creationId xmlns:p14="http://schemas.microsoft.com/office/powerpoint/2010/main" val="305219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</a:t>
            </a:r>
            <a:r>
              <a:rPr lang="en-US" b="1" u="sng" dirty="0" smtClean="0">
                <a:solidFill>
                  <a:schemeClr val="bg1"/>
                </a:solidFill>
              </a:rPr>
              <a:t>O</a:t>
            </a:r>
            <a:r>
              <a:rPr lang="en-US" dirty="0" smtClean="0"/>
              <a:t>STAR</a:t>
            </a:r>
            <a:r>
              <a:rPr lang="en-US" dirty="0" smtClean="0">
                <a:solidFill>
                  <a:schemeClr val="bg1"/>
                </a:solidFill>
              </a:rPr>
              <a:t> = TO COST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O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  <a:sym typeface="Wingdings" pitchFamily="2" charset="2"/>
              </a:rPr>
              <a:t> UE </a:t>
            </a:r>
            <a:r>
              <a:rPr lang="en-US" dirty="0" smtClean="0">
                <a:solidFill>
                  <a:schemeClr val="bg1"/>
                </a:solidFill>
                <a:sym typeface="Wingdings" pitchFamily="2" charset="2"/>
              </a:rPr>
              <a:t>(inside the shoe)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b="1" dirty="0" smtClean="0">
                <a:solidFill>
                  <a:srgbClr val="FFFF00"/>
                </a:solidFill>
              </a:rPr>
              <a:t>**ONLY 2 FORMS**</a:t>
            </a:r>
          </a:p>
          <a:p>
            <a:pPr algn="ctr">
              <a:buNone/>
            </a:pPr>
            <a:endParaRPr lang="en-US" b="1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sz="4300" dirty="0" smtClean="0">
                <a:solidFill>
                  <a:schemeClr val="bg1"/>
                </a:solidFill>
              </a:rPr>
              <a:t>IT COSTS : 		</a:t>
            </a:r>
            <a:r>
              <a:rPr lang="en-US" sz="4300" b="1" dirty="0" smtClean="0">
                <a:solidFill>
                  <a:schemeClr val="bg1"/>
                </a:solidFill>
              </a:rPr>
              <a:t>C</a:t>
            </a:r>
            <a:r>
              <a:rPr lang="en-US" sz="4300" b="1" dirty="0" smtClean="0">
                <a:solidFill>
                  <a:srgbClr val="FFFF00"/>
                </a:solidFill>
              </a:rPr>
              <a:t>UE</a:t>
            </a:r>
            <a:r>
              <a:rPr lang="en-US" sz="4300" b="1" dirty="0" smtClean="0">
                <a:solidFill>
                  <a:schemeClr val="bg1"/>
                </a:solidFill>
              </a:rPr>
              <a:t>STA</a:t>
            </a:r>
            <a:r>
              <a:rPr lang="en-US" sz="4300" dirty="0" smtClean="0"/>
              <a:t>	</a:t>
            </a:r>
          </a:p>
          <a:p>
            <a:pPr>
              <a:buNone/>
            </a:pPr>
            <a:r>
              <a:rPr lang="en-US" sz="4300" dirty="0" smtClean="0">
                <a:solidFill>
                  <a:schemeClr val="bg1"/>
                </a:solidFill>
              </a:rPr>
              <a:t>THEY COST	:	</a:t>
            </a:r>
            <a:r>
              <a:rPr lang="en-US" sz="4300" b="1" dirty="0" smtClean="0">
                <a:solidFill>
                  <a:schemeClr val="bg1"/>
                </a:solidFill>
              </a:rPr>
              <a:t>C</a:t>
            </a:r>
            <a:r>
              <a:rPr lang="en-US" sz="4300" b="1" dirty="0" smtClean="0">
                <a:solidFill>
                  <a:srgbClr val="FFFF00"/>
                </a:solidFill>
              </a:rPr>
              <a:t>UE</a:t>
            </a:r>
            <a:r>
              <a:rPr lang="en-US" sz="4300" b="1" dirty="0" smtClean="0">
                <a:solidFill>
                  <a:schemeClr val="bg1"/>
                </a:solidFill>
              </a:rPr>
              <a:t>STAN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¿Cuánto c</a:t>
            </a:r>
            <a:r>
              <a:rPr lang="en-US" dirty="0" smtClean="0">
                <a:solidFill>
                  <a:srgbClr val="FFFF00"/>
                </a:solidFill>
              </a:rPr>
              <a:t>ue</a:t>
            </a:r>
            <a:r>
              <a:rPr lang="en-US" dirty="0" smtClean="0">
                <a:solidFill>
                  <a:schemeClr val="bg1"/>
                </a:solidFill>
              </a:rPr>
              <a:t>st</a:t>
            </a:r>
            <a:r>
              <a:rPr lang="en-US" u="sng" dirty="0" smtClean="0">
                <a:solidFill>
                  <a:schemeClr val="bg1"/>
                </a:solidFill>
              </a:rPr>
              <a:t>a</a:t>
            </a:r>
            <a:r>
              <a:rPr lang="en-US" dirty="0" smtClean="0">
                <a:solidFill>
                  <a:schemeClr val="bg1"/>
                </a:solidFill>
              </a:rPr>
              <a:t>? = How much does IT cost?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¿Cuánto c</a:t>
            </a:r>
            <a:r>
              <a:rPr lang="en-US" dirty="0" smtClean="0">
                <a:solidFill>
                  <a:srgbClr val="FFFF00"/>
                </a:solidFill>
              </a:rPr>
              <a:t>ue</a:t>
            </a:r>
            <a:r>
              <a:rPr lang="en-US" dirty="0" smtClean="0">
                <a:solidFill>
                  <a:schemeClr val="bg1"/>
                </a:solidFill>
              </a:rPr>
              <a:t>st</a:t>
            </a:r>
            <a:r>
              <a:rPr lang="en-US" u="sng" dirty="0" smtClean="0">
                <a:solidFill>
                  <a:schemeClr val="bg1"/>
                </a:solidFill>
              </a:rPr>
              <a:t>an</a:t>
            </a:r>
            <a:r>
              <a:rPr lang="en-US" dirty="0" smtClean="0">
                <a:solidFill>
                  <a:schemeClr val="bg1"/>
                </a:solidFill>
              </a:rPr>
              <a:t>? = How much do THEY cost?</a:t>
            </a:r>
          </a:p>
          <a:p>
            <a:pPr>
              <a:buNone/>
            </a:pPr>
            <a:r>
              <a:rPr lang="en-US" dirty="0" smtClean="0"/>
              <a:t>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81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146</Words>
  <Application>Microsoft Office PowerPoint</Application>
  <PresentationFormat>On-screen Show (4:3)</PresentationFormat>
  <Paragraphs>82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Berlin Sans FB Demi</vt:lpstr>
      <vt:lpstr>Calibri</vt:lpstr>
      <vt:lpstr>Wingdings</vt:lpstr>
      <vt:lpstr>Office Theme</vt:lpstr>
      <vt:lpstr>1_Office Theme</vt:lpstr>
      <vt:lpstr>2_Office Theme</vt:lpstr>
      <vt:lpstr>3_Office Theme</vt:lpstr>
      <vt:lpstr>4_Office Theme</vt:lpstr>
      <vt:lpstr>NOTES # 12</vt:lpstr>
      <vt:lpstr>The concept of the “SHOE”</vt:lpstr>
      <vt:lpstr>VOLVER(O   UE)  to return (to a place)</vt:lpstr>
      <vt:lpstr>DEVOLVER(O   UE)  to return (an object)</vt:lpstr>
      <vt:lpstr>PODER(O   UE) to be able to /      to “can”</vt:lpstr>
      <vt:lpstr>DORMIR(O   UE) to sleep</vt:lpstr>
      <vt:lpstr>JUGAR (U  UE) = To Play</vt:lpstr>
      <vt:lpstr>COSTAR = TO COST O  UE (inside the shoe)</vt:lpstr>
    </vt:vector>
  </TitlesOfParts>
  <Company>Wallkill Central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# 18</dc:title>
  <dc:creator>Windows User</dc:creator>
  <cp:lastModifiedBy>Michella, Julie</cp:lastModifiedBy>
  <cp:revision>14</cp:revision>
  <cp:lastPrinted>2016-02-12T14:31:30Z</cp:lastPrinted>
  <dcterms:created xsi:type="dcterms:W3CDTF">2014-03-10T11:51:47Z</dcterms:created>
  <dcterms:modified xsi:type="dcterms:W3CDTF">2017-02-14T12:59:52Z</dcterms:modified>
</cp:coreProperties>
</file>